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1" r:id="rId12"/>
    <p:sldId id="268" r:id="rId13"/>
    <p:sldId id="269" r:id="rId14"/>
    <p:sldId id="270" r:id="rId15"/>
  </p:sldIdLst>
  <p:sldSz cx="12192000" cy="6858000"/>
  <p:notesSz cx="6858000" cy="12192000"/>
  <p:embeddedFontLst>
    <p:embeddedFont>
      <p:font typeface="Bebas Neu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71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aiya-369/Hand-written-Digit-Recognition-SPL-1-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7806" b="7806"/>
          <a:stretch/>
        </p:blipFill>
        <p:spPr>
          <a:xfrm>
            <a:off x="-15543" y="-12276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286" y="1901771"/>
            <a:ext cx="12198475" cy="30281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15838" y="2193178"/>
            <a:ext cx="6557275" cy="1949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4400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Hand-written Digit Recognition</a:t>
            </a:r>
          </a:p>
          <a:p>
            <a:pPr algn="ctr">
              <a:buNone/>
            </a:pPr>
            <a:r>
              <a:rPr lang="en-US" sz="4400" b="1" kern="0" spc="85" dirty="0">
                <a:solidFill>
                  <a:srgbClr val="D1D5D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Using Neural Network</a:t>
            </a:r>
          </a:p>
        </p:txBody>
      </p:sp>
      <p:sp>
        <p:nvSpPr>
          <p:cNvPr id="5" name="Object 4"/>
          <p:cNvSpPr/>
          <p:nvPr/>
        </p:nvSpPr>
        <p:spPr>
          <a:xfrm>
            <a:off x="2806315" y="3607555"/>
            <a:ext cx="6557275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Submitted by |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Sumaiya</a:t>
            </a: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Islam</a:t>
            </a:r>
          </a:p>
          <a:p>
            <a:pPr algn="ctr">
              <a:lnSpc>
                <a:spcPts val="2406"/>
              </a:lnSpc>
              <a:spcBef>
                <a:spcPts val="1382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Submitted to |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Kishan</a:t>
            </a: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 Kumar </a:t>
            </a:r>
            <a:r>
              <a:rPr lang="en-US" sz="1823" kern="0" spc="37" dirty="0" err="1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</a:rPr>
              <a:t>Ganguly</a:t>
            </a:r>
            <a:endParaRPr lang="en-US" sz="2000" dirty="0"/>
          </a:p>
        </p:txBody>
      </p:sp>
      <p:sp>
        <p:nvSpPr>
          <p:cNvPr id="6" name="Object 5"/>
          <p:cNvSpPr/>
          <p:nvPr/>
        </p:nvSpPr>
        <p:spPr>
          <a:xfrm>
            <a:off x="285679" y="5914290"/>
            <a:ext cx="1864529" cy="4070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04"/>
              </a:lnSpc>
              <a:buNone/>
            </a:pPr>
            <a: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 </a:t>
            </a:r>
            <a:br>
              <a:rPr lang="en-US" sz="1350" kern="0" spc="2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85679" y="6418691"/>
            <a:ext cx="1864529" cy="19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5"/>
              </a:lnSpc>
              <a:spcBef>
                <a:spcPts val="752"/>
              </a:spcBef>
              <a:buNone/>
            </a:pPr>
            <a:r>
              <a:rPr lang="en-US" sz="1148" b="1" kern="0" spc="23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University of Dhaka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A66A7-9C47-407E-BF5B-24EEBE6D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550" y="228600"/>
            <a:ext cx="3378388" cy="577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C88D8-F955-408F-AA5B-6C94B8A8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31" y="228601"/>
            <a:ext cx="3080443" cy="577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8DB10-980E-480D-A1EA-982AF0A5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1" y="1871416"/>
            <a:ext cx="3096057" cy="3534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D12E91-DF48-4181-80DA-D3431EE414F6}"/>
              </a:ext>
            </a:extLst>
          </p:cNvPr>
          <p:cNvSpPr txBox="1"/>
          <p:nvPr/>
        </p:nvSpPr>
        <p:spPr>
          <a:xfrm>
            <a:off x="677931" y="5572125"/>
            <a:ext cx="27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Descriptor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37E3-7DD5-4769-9AA7-CEE6A04BDD4B}"/>
              </a:ext>
            </a:extLst>
          </p:cNvPr>
          <p:cNvSpPr txBox="1"/>
          <p:nvPr/>
        </p:nvSpPr>
        <p:spPr>
          <a:xfrm>
            <a:off x="4410075" y="631507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Hidden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0E982-DB36-4EBF-B9C2-482C3EC440FC}"/>
              </a:ext>
            </a:extLst>
          </p:cNvPr>
          <p:cNvSpPr txBox="1"/>
          <p:nvPr/>
        </p:nvSpPr>
        <p:spPr>
          <a:xfrm>
            <a:off x="9163050" y="616267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4170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9F21B-E13D-4BCB-A091-9E421133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504825"/>
            <a:ext cx="3648075" cy="34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0929E-8CAC-4D55-9BDE-35A6593B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1" y="4638675"/>
            <a:ext cx="3491209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46356-8D1E-4AB9-B409-CC3E8366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8" y="504824"/>
            <a:ext cx="3648075" cy="3409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A391CC-2708-4B49-9ADA-E0EAD506E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921" y="504825"/>
            <a:ext cx="3440460" cy="3409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D1DB1E-BE37-46D3-89F1-8AF857239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994" y="4638675"/>
            <a:ext cx="3106314" cy="1290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788E36-B83D-49C9-9FFD-3EBF72472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199" y="4638675"/>
            <a:ext cx="4210638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203" y="2910015"/>
            <a:ext cx="937025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28518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Midterm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760559" y="2452074"/>
            <a:ext cx="952262" cy="952262"/>
          </a:xfrm>
          <a:prstGeom prst="roundRect">
            <a:avLst>
              <a:gd name="adj" fmla="val 9602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10712946" y="2833574"/>
            <a:ext cx="1047488" cy="1831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444"/>
              </a:lnSpc>
              <a:buNone/>
            </a:pPr>
            <a:r>
              <a:rPr lang="en-US" sz="1215" kern="0" spc="24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602" y="1969656"/>
            <a:ext cx="38090" cy="98083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988" y="2862402"/>
            <a:ext cx="133317" cy="13331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999" y="2910015"/>
            <a:ext cx="38090" cy="98083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5386" y="2862402"/>
            <a:ext cx="133317" cy="13331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9398" y="1969656"/>
            <a:ext cx="38090" cy="98083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1784" y="2862402"/>
            <a:ext cx="133317" cy="13331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3289113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44138" y="1591660"/>
            <a:ext cx="247588" cy="238065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3955696" y="1578048"/>
            <a:ext cx="18435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1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3955696" y="1902115"/>
            <a:ext cx="18435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the efficiency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435511" y="3868564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0595" y="4043734"/>
            <a:ext cx="247588" cy="238065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6102094" y="4030122"/>
            <a:ext cx="1520822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2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102094" y="4354189"/>
            <a:ext cx="1520822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the performance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7581909" y="1416490"/>
            <a:ext cx="571357" cy="571357"/>
          </a:xfrm>
          <a:prstGeom prst="roundRect">
            <a:avLst>
              <a:gd name="adj" fmla="val 16004"/>
            </a:avLst>
          </a:prstGeom>
          <a:solidFill>
            <a:srgbClr val="466AAD"/>
          </a:solidFill>
        </p:spPr>
        <p:txBody>
          <a:bodyPr/>
          <a:lstStyle/>
          <a:p>
            <a:endParaRPr lang="en-US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6906" y="1591660"/>
            <a:ext cx="247588" cy="238065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8248492" y="1578048"/>
            <a:ext cx="1801679" cy="244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buNone/>
            </a:pPr>
            <a:r>
              <a:rPr lang="en-US" sz="1620" b="1" kern="0" spc="3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Milestone 3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8248492" y="1902115"/>
            <a:ext cx="1801679" cy="452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b="1" kern="0" spc="2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more hidden layers to the network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0" y="5856411"/>
            <a:ext cx="12188952" cy="999875"/>
          </a:xfrm>
          <a:prstGeom prst="rect">
            <a:avLst/>
          </a:prstGeom>
          <a:solidFill>
            <a:srgbClr val="F3F7F1"/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-95226" y="6142238"/>
            <a:ext cx="12379404" cy="41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47"/>
              </a:lnSpc>
              <a:buNone/>
            </a:pPr>
            <a:r>
              <a:rPr lang="en-US" sz="2734" kern="0" spc="55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 STEPS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454455" y="3433797"/>
            <a:ext cx="728004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661"/>
              </a:spcBef>
              <a:buNone/>
            </a:pPr>
            <a:r>
              <a:rPr lang="en-US" sz="2025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Repository Link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54455" y="3812172"/>
            <a:ext cx="7280042" cy="9373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spcBef>
                <a:spcPts val="564"/>
              </a:spcBef>
              <a:buNone/>
            </a:pPr>
            <a:r>
              <a:rPr lang="en-US" sz="7031" b="1" u="sng" kern="0" spc="71" dirty="0">
                <a:solidFill>
                  <a:srgbClr val="11A9E2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  <a:hlinkClick r:id="rId3"/>
              </a:rPr>
              <a:t>Software Project Lab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771" y="2459811"/>
            <a:ext cx="571357" cy="5713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00340" y="3162105"/>
            <a:ext cx="23882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Thank you.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3855" y="419590"/>
            <a:ext cx="9290073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Project Overview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3855" y="1105517"/>
            <a:ext cx="9290073" cy="2827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114"/>
              </a:spcBef>
              <a:buNone/>
            </a:pPr>
            <a:r>
              <a:rPr lang="en-US" sz="1688" kern="0" spc="34" dirty="0">
                <a:solidFill>
                  <a:srgbClr val="FFFFFF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 Implementation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397828" y="0"/>
            <a:ext cx="2800646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34890" t="609" r="34890" b="609"/>
          <a:stretch/>
        </p:blipFill>
        <p:spPr>
          <a:xfrm>
            <a:off x="9397828" y="0"/>
            <a:ext cx="2800646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888925" y="1728504"/>
            <a:ext cx="6181816" cy="47062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598"/>
              </a:lnSpc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Defines functions for initializing the weights and biases of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softmax vector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propagating through the network to calculate activations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Updating the gradients for a single training example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Running one step of gradient descent to update the network</a:t>
            </a:r>
          </a:p>
          <a:p>
            <a:pPr marL="242900" indent="-242900" algn="l">
              <a:lnSpc>
                <a:spcPts val="2598"/>
              </a:lnSpc>
              <a:spcBef>
                <a:spcPts val="2176"/>
              </a:spcBef>
              <a:buSzPct val="100000"/>
              <a:buFont typeface="+mj-lt"/>
              <a:buAutoNum type="arabicPeriod"/>
            </a:pPr>
            <a:r>
              <a:rPr lang="en-US" sz="2187" kern="0" spc="43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Calculating the loss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19590"/>
            <a:ext cx="1218895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1D355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Neural Network Architecture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solidFill>
            <a:srgbClr val="FFFFFF">
              <a:alpha val="20000"/>
            </a:srgbClr>
          </a:solidFill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-3109" t="-12799" r="-3109" b="-12799"/>
          <a:stretch/>
        </p:blipFill>
        <p:spPr>
          <a:xfrm>
            <a:off x="476131" y="1656936"/>
            <a:ext cx="4723219" cy="472321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1656936"/>
            <a:ext cx="4723219" cy="4723219"/>
          </a:xfrm>
          <a:prstGeom prst="roundRect">
            <a:avLst>
              <a:gd name="adj" fmla="val 193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5675481" y="1587004"/>
            <a:ext cx="6641074" cy="4847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453"/>
              </a:lnSpc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Data - MNIST Dataset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 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Backpropagation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Update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Step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</a:p>
          <a:p>
            <a:pPr marL="242900" indent="-242900" algn="l">
              <a:lnSpc>
                <a:spcPts val="3453"/>
              </a:lnSpc>
              <a:spcBef>
                <a:spcPts val="1726"/>
              </a:spcBef>
              <a:buSzPct val="100000"/>
              <a:buChar char="•"/>
            </a:pPr>
            <a:r>
              <a:rPr lang="en-US" sz="2616" b="1" kern="0" spc="52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 implementation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62600" y="419590"/>
            <a:ext cx="7804932" cy="541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>
                    <a:alpha val="9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Training Data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62600" y="1107897"/>
            <a:ext cx="7804932" cy="305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spcBef>
                <a:spcPts val="1133"/>
              </a:spcBef>
              <a:buNone/>
            </a:pPr>
            <a:r>
              <a:rPr lang="en-US" sz="2025" b="1" kern="0" spc="41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MNIST Dataset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4150761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9213" t="-20372" r="5699" b="-20372"/>
          <a:stretch/>
        </p:blipFill>
        <p:spPr>
          <a:xfrm>
            <a:off x="0" y="0"/>
            <a:ext cx="4150761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12596" y="3038906"/>
            <a:ext cx="7595434" cy="24055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87"/>
              </a:lnSpc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Collection of handwritten digits (0-9)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28x28 pixels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60,000 training images and labels</a:t>
            </a:r>
          </a:p>
          <a:p>
            <a:pPr marL="242900" indent="-242900" algn="l">
              <a:lnSpc>
                <a:spcPts val="2887"/>
              </a:lnSpc>
              <a:spcBef>
                <a:spcPts val="2418"/>
              </a:spcBef>
              <a:buSzPct val="100000"/>
              <a:buFont typeface="+mj-lt"/>
              <a:buAutoNum type="arabicPeriod"/>
            </a:pPr>
            <a:r>
              <a:rPr lang="en-US" sz="2430" kern="0" spc="49" dirty="0">
                <a:solidFill>
                  <a:srgbClr val="D1D5D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10,000 test images and labels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137477" y="1023979"/>
            <a:ext cx="4305176" cy="1874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383"/>
              </a:lnSpc>
              <a:buNone/>
            </a:pPr>
            <a:r>
              <a:rPr lang="en-US" sz="7031" b="1" kern="0" spc="71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Forward Propagation.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094476" y="476131"/>
            <a:ext cx="5627868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22267" t="-23962" r="-22267" b="-23962"/>
          <a:stretch/>
        </p:blipFill>
        <p:spPr>
          <a:xfrm>
            <a:off x="6094476" y="476131"/>
            <a:ext cx="5627868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3428143"/>
            <a:ext cx="11255735" cy="29615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25481" t="6974" r="-25481" b="3442"/>
          <a:stretch/>
        </p:blipFill>
        <p:spPr>
          <a:xfrm>
            <a:off x="476131" y="3428143"/>
            <a:ext cx="11255735" cy="2961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5429" r="5429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570732" cy="590402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8690" t="-39054" r="8084" b="-39054"/>
          <a:stretch/>
        </p:blipFill>
        <p:spPr>
          <a:xfrm>
            <a:off x="476131" y="476131"/>
            <a:ext cx="557073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476131"/>
            <a:ext cx="5570732" cy="5904024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16895" t="-10606" r="-16895" b="-10606"/>
          <a:stretch/>
        </p:blipFill>
        <p:spPr>
          <a:xfrm>
            <a:off x="6142089" y="476131"/>
            <a:ext cx="5570732" cy="5904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7436" y="422826"/>
            <a:ext cx="4228043" cy="84751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806119" y="574008"/>
            <a:ext cx="4182096" cy="552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51"/>
              </a:lnSpc>
              <a:buNone/>
            </a:pPr>
            <a:r>
              <a:rPr lang="en-US" sz="4781" b="1" kern="0" spc="48" dirty="0">
                <a:solidFill>
                  <a:srgbClr val="000000">
                    <a:alpha val="80000"/>
                  </a:srgbClr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Gradient Descent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913" t="-3786" r="-6913" b="-3786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-4010" t="-16255" r="-4010" b="-16255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7309" y="48617"/>
            <a:ext cx="9408347" cy="70467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236736" y="144712"/>
            <a:ext cx="9884850" cy="48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49"/>
              </a:lnSpc>
              <a:buNone/>
            </a:pPr>
            <a:r>
              <a:rPr lang="en-US" sz="3240" b="1" kern="0" spc="65" dirty="0">
                <a:solidFill>
                  <a:srgbClr val="2222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Sample Neural Network for Digit recognition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174</Words>
  <Application>Microsoft Office PowerPoint</Application>
  <PresentationFormat>Widescreen</PresentationFormat>
  <Paragraphs>58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Bebas Neue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 Defense</dc:title>
  <dc:subject>Master Thesis Defense</dc:subject>
  <dc:creator>Sumaiya Islam</dc:creator>
  <cp:lastModifiedBy>msi</cp:lastModifiedBy>
  <cp:revision>4</cp:revision>
  <dcterms:created xsi:type="dcterms:W3CDTF">2023-09-10T00:23:02Z</dcterms:created>
  <dcterms:modified xsi:type="dcterms:W3CDTF">2023-12-17T02:55:51Z</dcterms:modified>
</cp:coreProperties>
</file>